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1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1ABD7CDD-AF0A-4F9B-91B5-3BC611F45D15}"/>
    <pc:docChg chg="delSld">
      <pc:chgData name="Weaver, Adelyn" userId="de4deace-e7eb-4662-9c1a-11696a47ec21" providerId="ADAL" clId="{1ABD7CDD-AF0A-4F9B-91B5-3BC611F45D15}" dt="2025-10-01T19:08:45.501" v="44" actId="47"/>
      <pc:docMkLst>
        <pc:docMk/>
      </pc:docMkLst>
      <pc:sldChg chg="del">
        <pc:chgData name="Weaver, Adelyn" userId="de4deace-e7eb-4662-9c1a-11696a47ec21" providerId="ADAL" clId="{1ABD7CDD-AF0A-4F9B-91B5-3BC611F45D15}" dt="2025-10-01T19:08:19.749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1ABD7CDD-AF0A-4F9B-91B5-3BC611F45D15}" dt="2025-10-01T19:08:20.307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1ABD7CDD-AF0A-4F9B-91B5-3BC611F45D15}" dt="2025-10-01T19:08:20.073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1ABD7CDD-AF0A-4F9B-91B5-3BC611F45D15}" dt="2025-10-01T19:08:20.537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1ABD7CDD-AF0A-4F9B-91B5-3BC611F45D15}" dt="2025-10-01T19:08:20.763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1ABD7CDD-AF0A-4F9B-91B5-3BC611F45D15}" dt="2025-10-01T19:08:21.042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1ABD7CDD-AF0A-4F9B-91B5-3BC611F45D15}" dt="2025-10-01T19:08:21.327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1ABD7CDD-AF0A-4F9B-91B5-3BC611F45D15}" dt="2025-10-01T19:08:22.056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1ABD7CDD-AF0A-4F9B-91B5-3BC611F45D15}" dt="2025-10-01T19:08:22.333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1ABD7CDD-AF0A-4F9B-91B5-3BC611F45D15}" dt="2025-10-01T19:08:22.816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1ABD7CDD-AF0A-4F9B-91B5-3BC611F45D15}" dt="2025-10-01T19:08:23.154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1ABD7CDD-AF0A-4F9B-91B5-3BC611F45D15}" dt="2025-10-01T19:08:23.427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1ABD7CDD-AF0A-4F9B-91B5-3BC611F45D15}" dt="2025-10-01T19:08:23.685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1ABD7CDD-AF0A-4F9B-91B5-3BC611F45D15}" dt="2025-10-01T19:08:24.235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1ABD7CDD-AF0A-4F9B-91B5-3BC611F45D15}" dt="2025-10-01T19:08:24.936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1ABD7CDD-AF0A-4F9B-91B5-3BC611F45D15}" dt="2025-10-01T19:08:25.144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1ABD7CDD-AF0A-4F9B-91B5-3BC611F45D15}" dt="2025-10-01T19:08:25.369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1ABD7CDD-AF0A-4F9B-91B5-3BC611F45D15}" dt="2025-10-01T19:08:25.771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1ABD7CDD-AF0A-4F9B-91B5-3BC611F45D15}" dt="2025-10-01T19:08:26.350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1ABD7CDD-AF0A-4F9B-91B5-3BC611F45D15}" dt="2025-10-01T19:08:26.558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1ABD7CDD-AF0A-4F9B-91B5-3BC611F45D15}" dt="2025-10-01T19:08:27.298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1ABD7CDD-AF0A-4F9B-91B5-3BC611F45D15}" dt="2025-10-01T19:08:28.022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1ABD7CDD-AF0A-4F9B-91B5-3BC611F45D15}" dt="2025-10-01T19:08:30.293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1ABD7CDD-AF0A-4F9B-91B5-3BC611F45D15}" dt="2025-10-01T19:08:24.476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1ABD7CDD-AF0A-4F9B-91B5-3BC611F45D15}" dt="2025-10-01T19:08:45.501" v="44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1ABD7CDD-AF0A-4F9B-91B5-3BC611F45D15}" dt="2025-10-01T19:08:44.684" v="43" actId="47"/>
        <pc:sldMkLst>
          <pc:docMk/>
          <pc:sldMk cId="1572686250" sldId="284"/>
        </pc:sldMkLst>
      </pc:sldChg>
      <pc:sldChg chg="del">
        <pc:chgData name="Weaver, Adelyn" userId="de4deace-e7eb-4662-9c1a-11696a47ec21" providerId="ADAL" clId="{1ABD7CDD-AF0A-4F9B-91B5-3BC611F45D15}" dt="2025-10-01T19:08:44.426" v="42" actId="47"/>
        <pc:sldMkLst>
          <pc:docMk/>
          <pc:sldMk cId="1256635646" sldId="285"/>
        </pc:sldMkLst>
      </pc:sldChg>
      <pc:sldChg chg="del">
        <pc:chgData name="Weaver, Adelyn" userId="de4deace-e7eb-4662-9c1a-11696a47ec21" providerId="ADAL" clId="{1ABD7CDD-AF0A-4F9B-91B5-3BC611F45D15}" dt="2025-10-01T19:08:43.992" v="41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1ABD7CDD-AF0A-4F9B-91B5-3BC611F45D15}" dt="2025-10-01T19:08:43.704" v="40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1ABD7CDD-AF0A-4F9B-91B5-3BC611F45D15}" dt="2025-10-01T19:08:42.591" v="37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1ABD7CDD-AF0A-4F9B-91B5-3BC611F45D15}" dt="2025-10-01T19:08:42.227" v="36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1ABD7CDD-AF0A-4F9B-91B5-3BC611F45D15}" dt="2025-10-01T19:08:41.923" v="35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1ABD7CDD-AF0A-4F9B-91B5-3BC611F45D15}" dt="2025-10-01T19:08:41.431" v="34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1ABD7CDD-AF0A-4F9B-91B5-3BC611F45D15}" dt="2025-10-01T19:08:41.207" v="33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1ABD7CDD-AF0A-4F9B-91B5-3BC611F45D15}" dt="2025-10-01T19:08:37.041" v="32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1ABD7CDD-AF0A-4F9B-91B5-3BC611F45D15}" dt="2025-10-01T19:08:36.679" v="31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1ABD7CDD-AF0A-4F9B-91B5-3BC611F45D15}" dt="2025-10-01T19:08:36.467" v="30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1ABD7CDD-AF0A-4F9B-91B5-3BC611F45D15}" dt="2025-10-01T19:08:36.261" v="29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1ABD7CDD-AF0A-4F9B-91B5-3BC611F45D15}" dt="2025-10-01T19:08:29.128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1ABD7CDD-AF0A-4F9B-91B5-3BC611F45D15}" dt="2025-10-01T19:08:28.881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1ABD7CDD-AF0A-4F9B-91B5-3BC611F45D15}" dt="2025-10-01T19:08:27.555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1ABD7CDD-AF0A-4F9B-91B5-3BC611F45D15}" dt="2025-10-01T19:08:42.935" v="38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1ABD7CDD-AF0A-4F9B-91B5-3BC611F45D15}" dt="2025-10-01T19:08:43.419" v="39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1ABD7CDD-AF0A-4F9B-91B5-3BC611F45D15}" dt="2025-10-01T19:08:36.055" v="28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1ABD7CDD-AF0A-4F9B-91B5-3BC611F45D15}" dt="2025-10-01T19:08:35.815" v="27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2A09D-39C2-989A-096B-8F8FB859F8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E6AC3F-9112-CB57-250A-C9CCB2EC0EFF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0DF8BF01-60BB-E596-719E-6CF81768B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91D9FC8-C64D-D7A6-9556-85DBB29CFC06}"/>
              </a:ext>
            </a:extLst>
          </p:cNvPr>
          <p:cNvSpPr txBox="1"/>
          <p:nvPr/>
        </p:nvSpPr>
        <p:spPr>
          <a:xfrm>
            <a:off x="1323414" y="1426399"/>
            <a:ext cx="5125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Eisenhower Matrix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6D9122-396F-6ABF-F056-D719202D730B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554E0A-E6C0-C166-B67C-4098E02351E7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1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A34DB39-8F3B-DB4A-0E19-AFAEFCB76DDA}"/>
              </a:ext>
            </a:extLst>
          </p:cNvPr>
          <p:cNvSpPr/>
          <p:nvPr/>
        </p:nvSpPr>
        <p:spPr>
          <a:xfrm>
            <a:off x="661642" y="2626790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8244971-AB4C-D743-F6B1-B7EF689EAC25}"/>
              </a:ext>
            </a:extLst>
          </p:cNvPr>
          <p:cNvSpPr/>
          <p:nvPr/>
        </p:nvSpPr>
        <p:spPr>
          <a:xfrm>
            <a:off x="4143111" y="2626790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5AD2ED0-01C2-FAC4-E277-111B560E9476}"/>
              </a:ext>
            </a:extLst>
          </p:cNvPr>
          <p:cNvSpPr/>
          <p:nvPr/>
        </p:nvSpPr>
        <p:spPr>
          <a:xfrm>
            <a:off x="661642" y="4038364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A65BC4B-0883-7407-96C2-CA698B6D46F4}"/>
              </a:ext>
            </a:extLst>
          </p:cNvPr>
          <p:cNvSpPr/>
          <p:nvPr/>
        </p:nvSpPr>
        <p:spPr>
          <a:xfrm>
            <a:off x="4143111" y="4038364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5348BD-5403-8179-74BC-D0C5310C7ECB}"/>
              </a:ext>
            </a:extLst>
          </p:cNvPr>
          <p:cNvSpPr txBox="1"/>
          <p:nvPr/>
        </p:nvSpPr>
        <p:spPr>
          <a:xfrm>
            <a:off x="661640" y="2319013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URGENT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9E03D0D-0FB3-5560-6BF4-E579E500FECC}"/>
              </a:ext>
            </a:extLst>
          </p:cNvPr>
          <p:cNvSpPr txBox="1"/>
          <p:nvPr/>
        </p:nvSpPr>
        <p:spPr>
          <a:xfrm>
            <a:off x="4143110" y="2319013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 NOT URGENT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5013F3-D068-50C5-F297-4AB5E68A77FB}"/>
              </a:ext>
            </a:extLst>
          </p:cNvPr>
          <p:cNvSpPr txBox="1"/>
          <p:nvPr/>
        </p:nvSpPr>
        <p:spPr>
          <a:xfrm rot="16200000">
            <a:off x="-161483" y="3142137"/>
            <a:ext cx="13384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IMPORTANT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0B339C9-4060-CE8F-D381-01576F7BCCAC}"/>
              </a:ext>
            </a:extLst>
          </p:cNvPr>
          <p:cNvSpPr txBox="1"/>
          <p:nvPr/>
        </p:nvSpPr>
        <p:spPr>
          <a:xfrm rot="16200000">
            <a:off x="-269205" y="4445988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 IMPORTANT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ADD8FAC-119C-A936-2D0E-4908148329E6}"/>
              </a:ext>
            </a:extLst>
          </p:cNvPr>
          <p:cNvSpPr txBox="1"/>
          <p:nvPr/>
        </p:nvSpPr>
        <p:spPr>
          <a:xfrm>
            <a:off x="661640" y="3433143"/>
            <a:ext cx="3421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4022"/>
                </a:solidFill>
                <a:latin typeface="Orgon Slab" panose="02000503000000020004" pitchFamily="50" charset="0"/>
              </a:rPr>
              <a:t>DO NOW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FE7A246-4492-7E61-B03E-2F64735BEFAC}"/>
              </a:ext>
            </a:extLst>
          </p:cNvPr>
          <p:cNvSpPr txBox="1"/>
          <p:nvPr/>
        </p:nvSpPr>
        <p:spPr>
          <a:xfrm>
            <a:off x="4143108" y="3431686"/>
            <a:ext cx="3421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4022"/>
                </a:solidFill>
                <a:latin typeface="Orgon Slab" panose="02000503000000020004" pitchFamily="50" charset="0"/>
              </a:rPr>
              <a:t>PLAN FOR LATER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259C5F-C3F2-DAAB-AF65-4DDE0EEE0A32}"/>
              </a:ext>
            </a:extLst>
          </p:cNvPr>
          <p:cNvSpPr txBox="1"/>
          <p:nvPr/>
        </p:nvSpPr>
        <p:spPr>
          <a:xfrm>
            <a:off x="661640" y="4824262"/>
            <a:ext cx="3421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4022"/>
                </a:solidFill>
                <a:latin typeface="Orgon Slab" panose="02000503000000020004" pitchFamily="50" charset="0"/>
              </a:rPr>
              <a:t>DELEGATE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4E268EA-DA79-935A-CA93-53B7984D18DC}"/>
              </a:ext>
            </a:extLst>
          </p:cNvPr>
          <p:cNvSpPr txBox="1"/>
          <p:nvPr/>
        </p:nvSpPr>
        <p:spPr>
          <a:xfrm>
            <a:off x="4143108" y="4836442"/>
            <a:ext cx="34215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4022"/>
                </a:solidFill>
                <a:latin typeface="Orgon Slab" panose="02000503000000020004" pitchFamily="50" charset="0"/>
              </a:rPr>
              <a:t>ELIMINATE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C5B3AB3-9BDE-91E3-7407-B85A698A24A4}"/>
              </a:ext>
            </a:extLst>
          </p:cNvPr>
          <p:cNvSpPr/>
          <p:nvPr/>
        </p:nvSpPr>
        <p:spPr>
          <a:xfrm>
            <a:off x="2027618" y="2731915"/>
            <a:ext cx="689548" cy="706168"/>
          </a:xfrm>
          <a:prstGeom prst="ellipse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rgon Slab" panose="02000503000000020004" pitchFamily="50" charset="0"/>
              </a:rPr>
              <a:t>Q1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30E5DE2-B0C6-D77B-F262-467EE6BDA2EF}"/>
              </a:ext>
            </a:extLst>
          </p:cNvPr>
          <p:cNvSpPr/>
          <p:nvPr/>
        </p:nvSpPr>
        <p:spPr>
          <a:xfrm>
            <a:off x="2027618" y="4118093"/>
            <a:ext cx="689548" cy="706168"/>
          </a:xfrm>
          <a:prstGeom prst="ellipse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rgon Slab" panose="02000503000000020004" pitchFamily="50" charset="0"/>
              </a:rPr>
              <a:t>Q3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183BCE84-5295-BF53-DBDD-0E104E485852}"/>
              </a:ext>
            </a:extLst>
          </p:cNvPr>
          <p:cNvSpPr/>
          <p:nvPr/>
        </p:nvSpPr>
        <p:spPr>
          <a:xfrm>
            <a:off x="5449121" y="2731915"/>
            <a:ext cx="689548" cy="706168"/>
          </a:xfrm>
          <a:prstGeom prst="ellipse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rgon Slab" panose="02000503000000020004" pitchFamily="50" charset="0"/>
              </a:rPr>
              <a:t>Q2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EC2C25FF-B85C-CCD6-8479-5AD733DE7FE4}"/>
              </a:ext>
            </a:extLst>
          </p:cNvPr>
          <p:cNvSpPr/>
          <p:nvPr/>
        </p:nvSpPr>
        <p:spPr>
          <a:xfrm>
            <a:off x="5449121" y="4118093"/>
            <a:ext cx="689548" cy="706168"/>
          </a:xfrm>
          <a:prstGeom prst="ellipse">
            <a:avLst/>
          </a:prstGeom>
          <a:solidFill>
            <a:srgbClr val="004022"/>
          </a:solidFill>
          <a:ln>
            <a:solidFill>
              <a:srgbClr val="0040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rgon Slab" panose="02000503000000020004" pitchFamily="50" charset="0"/>
              </a:rPr>
              <a:t>Q4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8B81D70-8130-4C8F-D9A9-FA23AC836767}"/>
              </a:ext>
            </a:extLst>
          </p:cNvPr>
          <p:cNvSpPr/>
          <p:nvPr/>
        </p:nvSpPr>
        <p:spPr>
          <a:xfrm>
            <a:off x="661642" y="6420145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42E1DC6-1C80-8585-F82B-EDA20E4327AD}"/>
              </a:ext>
            </a:extLst>
          </p:cNvPr>
          <p:cNvSpPr/>
          <p:nvPr/>
        </p:nvSpPr>
        <p:spPr>
          <a:xfrm>
            <a:off x="4143111" y="6420145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1C62EF9-C3B0-31D5-DBF4-BADD829FD1A4}"/>
              </a:ext>
            </a:extLst>
          </p:cNvPr>
          <p:cNvSpPr/>
          <p:nvPr/>
        </p:nvSpPr>
        <p:spPr>
          <a:xfrm>
            <a:off x="661642" y="7831719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FCF4D9-5687-DAF4-EA45-EBDB99068282}"/>
              </a:ext>
            </a:extLst>
          </p:cNvPr>
          <p:cNvSpPr/>
          <p:nvPr/>
        </p:nvSpPr>
        <p:spPr>
          <a:xfrm>
            <a:off x="4143111" y="7831719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8476157-C6D2-722D-93E2-CB64DE8D9DD3}"/>
              </a:ext>
            </a:extLst>
          </p:cNvPr>
          <p:cNvSpPr txBox="1"/>
          <p:nvPr/>
        </p:nvSpPr>
        <p:spPr>
          <a:xfrm>
            <a:off x="661640" y="6112368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URGENT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30D0ED2-5333-63A8-8DCB-6495294BBA70}"/>
              </a:ext>
            </a:extLst>
          </p:cNvPr>
          <p:cNvSpPr txBox="1"/>
          <p:nvPr/>
        </p:nvSpPr>
        <p:spPr>
          <a:xfrm>
            <a:off x="4143110" y="6112368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 NOT URGENT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ED706ED-3B4D-F7CF-D7FA-6E4204386F27}"/>
              </a:ext>
            </a:extLst>
          </p:cNvPr>
          <p:cNvSpPr txBox="1"/>
          <p:nvPr/>
        </p:nvSpPr>
        <p:spPr>
          <a:xfrm rot="16200000">
            <a:off x="-161483" y="6935492"/>
            <a:ext cx="13384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IMPORTANT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1725240-32A4-902B-FB6E-617FD38F183A}"/>
              </a:ext>
            </a:extLst>
          </p:cNvPr>
          <p:cNvSpPr txBox="1"/>
          <p:nvPr/>
        </p:nvSpPr>
        <p:spPr>
          <a:xfrm rot="16200000">
            <a:off x="-269205" y="8362809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 IMPORTANT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0375190-3E7B-09AF-5E22-96B8F7379E76}"/>
              </a:ext>
            </a:extLst>
          </p:cNvPr>
          <p:cNvSpPr txBox="1"/>
          <p:nvPr/>
        </p:nvSpPr>
        <p:spPr>
          <a:xfrm>
            <a:off x="661638" y="6735437"/>
            <a:ext cx="34215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Study for an exam happening tomorrow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8FCD9B4-0F9B-F9C0-BF64-6BF7A0C3D07D}"/>
              </a:ext>
            </a:extLst>
          </p:cNvPr>
          <p:cNvSpPr txBox="1"/>
          <p:nvPr/>
        </p:nvSpPr>
        <p:spPr>
          <a:xfrm>
            <a:off x="4143107" y="6806356"/>
            <a:ext cx="34215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Study for an exam happening next week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52346DC-2413-627E-5D3D-4A9D9769157B}"/>
              </a:ext>
            </a:extLst>
          </p:cNvPr>
          <p:cNvSpPr txBox="1"/>
          <p:nvPr/>
        </p:nvSpPr>
        <p:spPr>
          <a:xfrm>
            <a:off x="661639" y="7995432"/>
            <a:ext cx="3421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Responding to messages or emails that don’t require much attention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3E3472-5CBE-BC87-9CAC-23686F3A04D9}"/>
              </a:ext>
            </a:extLst>
          </p:cNvPr>
          <p:cNvSpPr txBox="1"/>
          <p:nvPr/>
        </p:nvSpPr>
        <p:spPr>
          <a:xfrm>
            <a:off x="4116337" y="8147010"/>
            <a:ext cx="34215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4022"/>
                </a:solidFill>
                <a:latin typeface="Orgon Slab" panose="02000503000000020004" pitchFamily="50" charset="0"/>
              </a:rPr>
              <a:t>Scrolling through social media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25E430B-B81D-A913-66BC-9F636B65F965}"/>
              </a:ext>
            </a:extLst>
          </p:cNvPr>
          <p:cNvSpPr txBox="1"/>
          <p:nvPr/>
        </p:nvSpPr>
        <p:spPr>
          <a:xfrm>
            <a:off x="3241552" y="5591034"/>
            <a:ext cx="1749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Orgon Slab" panose="02000503000000020004" pitchFamily="50" charset="0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78682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974EB-114D-BEE7-6754-4D8A84012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3AD8A5C-6831-5102-3EA3-BDE736733D13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49CD0199-3739-642E-19DF-48CB48417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3E49B67-E828-8F04-533D-166CB481EB15}"/>
              </a:ext>
            </a:extLst>
          </p:cNvPr>
          <p:cNvSpPr txBox="1"/>
          <p:nvPr/>
        </p:nvSpPr>
        <p:spPr>
          <a:xfrm>
            <a:off x="1323414" y="1426399"/>
            <a:ext cx="51255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Eisenhower Matrix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DFFF99-66C9-1D56-9AC2-884BB8411085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993C86-6BB1-3E14-4D44-14AAE921A748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25E014E-2F1C-FF80-86D2-6A7C9145D56D}"/>
              </a:ext>
            </a:extLst>
          </p:cNvPr>
          <p:cNvSpPr/>
          <p:nvPr/>
        </p:nvSpPr>
        <p:spPr>
          <a:xfrm>
            <a:off x="661642" y="2626790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61736D9-D017-2683-348A-5304DEEB05A3}"/>
              </a:ext>
            </a:extLst>
          </p:cNvPr>
          <p:cNvSpPr/>
          <p:nvPr/>
        </p:nvSpPr>
        <p:spPr>
          <a:xfrm>
            <a:off x="4143111" y="2626790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E0BB038-CB8A-0A63-CCD0-D62AF30F199E}"/>
              </a:ext>
            </a:extLst>
          </p:cNvPr>
          <p:cNvSpPr/>
          <p:nvPr/>
        </p:nvSpPr>
        <p:spPr>
          <a:xfrm>
            <a:off x="661642" y="4038364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411BEC-E324-260F-51FD-3DAE2DA65DBE}"/>
              </a:ext>
            </a:extLst>
          </p:cNvPr>
          <p:cNvSpPr/>
          <p:nvPr/>
        </p:nvSpPr>
        <p:spPr>
          <a:xfrm>
            <a:off x="4143111" y="4038364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AE6FC9-DC08-7533-5D89-B2E29E86004D}"/>
              </a:ext>
            </a:extLst>
          </p:cNvPr>
          <p:cNvSpPr txBox="1"/>
          <p:nvPr/>
        </p:nvSpPr>
        <p:spPr>
          <a:xfrm>
            <a:off x="661640" y="2319013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URGENT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6C253D-3389-622C-95FF-26FC72286BD2}"/>
              </a:ext>
            </a:extLst>
          </p:cNvPr>
          <p:cNvSpPr txBox="1"/>
          <p:nvPr/>
        </p:nvSpPr>
        <p:spPr>
          <a:xfrm>
            <a:off x="4143110" y="2319013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 NOT URGENT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3590DD-CCAE-A1B3-ABE7-31FC679417E3}"/>
              </a:ext>
            </a:extLst>
          </p:cNvPr>
          <p:cNvSpPr txBox="1"/>
          <p:nvPr/>
        </p:nvSpPr>
        <p:spPr>
          <a:xfrm rot="16200000">
            <a:off x="-161483" y="3142137"/>
            <a:ext cx="13384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IMPORTANT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8FD4D3D-939E-F6C6-8040-549435979C61}"/>
              </a:ext>
            </a:extLst>
          </p:cNvPr>
          <p:cNvSpPr txBox="1"/>
          <p:nvPr/>
        </p:nvSpPr>
        <p:spPr>
          <a:xfrm rot="16200000">
            <a:off x="-269205" y="4445988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 IMPORTANT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690C8A2-D602-446B-5BE8-45C5591CBF99}"/>
              </a:ext>
            </a:extLst>
          </p:cNvPr>
          <p:cNvSpPr/>
          <p:nvPr/>
        </p:nvSpPr>
        <p:spPr>
          <a:xfrm>
            <a:off x="661642" y="6267852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E19ACC9-55F8-0626-21AC-CDCB19A7935A}"/>
              </a:ext>
            </a:extLst>
          </p:cNvPr>
          <p:cNvSpPr/>
          <p:nvPr/>
        </p:nvSpPr>
        <p:spPr>
          <a:xfrm>
            <a:off x="4143111" y="6267852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F4EA57B-6E7B-6C03-E366-AE23A0AC07D2}"/>
              </a:ext>
            </a:extLst>
          </p:cNvPr>
          <p:cNvSpPr/>
          <p:nvPr/>
        </p:nvSpPr>
        <p:spPr>
          <a:xfrm>
            <a:off x="661642" y="7679426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1F68F57-9430-B7CF-CE6E-13400A291D33}"/>
              </a:ext>
            </a:extLst>
          </p:cNvPr>
          <p:cNvSpPr/>
          <p:nvPr/>
        </p:nvSpPr>
        <p:spPr>
          <a:xfrm>
            <a:off x="4143111" y="7679426"/>
            <a:ext cx="3421505" cy="13384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5B933F0-4B76-2440-A481-E3223EE4A02B}"/>
              </a:ext>
            </a:extLst>
          </p:cNvPr>
          <p:cNvSpPr txBox="1"/>
          <p:nvPr/>
        </p:nvSpPr>
        <p:spPr>
          <a:xfrm>
            <a:off x="661640" y="5960075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URGENT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3555D43-33A2-F429-103D-047B217E989A}"/>
              </a:ext>
            </a:extLst>
          </p:cNvPr>
          <p:cNvSpPr txBox="1"/>
          <p:nvPr/>
        </p:nvSpPr>
        <p:spPr>
          <a:xfrm>
            <a:off x="4143110" y="5960075"/>
            <a:ext cx="3421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 NOT URGENT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0FD5167-0303-C655-2B88-E6E25CF55525}"/>
              </a:ext>
            </a:extLst>
          </p:cNvPr>
          <p:cNvSpPr txBox="1"/>
          <p:nvPr/>
        </p:nvSpPr>
        <p:spPr>
          <a:xfrm rot="16200000">
            <a:off x="-161483" y="6783199"/>
            <a:ext cx="13384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IMPORTANT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F4AD11E-68CD-63CB-D7CB-BDDA77EFADFD}"/>
              </a:ext>
            </a:extLst>
          </p:cNvPr>
          <p:cNvSpPr txBox="1"/>
          <p:nvPr/>
        </p:nvSpPr>
        <p:spPr>
          <a:xfrm rot="16200000">
            <a:off x="-269205" y="8087050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 IMPORTANT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30B7E2F-3009-76A4-F21C-F0D85FA1A2B5}"/>
              </a:ext>
            </a:extLst>
          </p:cNvPr>
          <p:cNvCxnSpPr>
            <a:cxnSpLocks/>
          </p:cNvCxnSpPr>
          <p:nvPr/>
        </p:nvCxnSpPr>
        <p:spPr>
          <a:xfrm>
            <a:off x="0" y="5771213"/>
            <a:ext cx="7772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589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103</Words>
  <Application>Microsoft Office PowerPoint</Application>
  <PresentationFormat>Custom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2025-10-01T19:08:47Z</dcterms:modified>
</cp:coreProperties>
</file>